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8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8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8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1816" y="90627"/>
            <a:ext cx="7500366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8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1816" y="90627"/>
            <a:ext cx="7500366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08100" marR="5080" indent="-556260" algn="ctr">
              <a:lnSpc>
                <a:spcPct val="100000"/>
              </a:lnSpc>
              <a:spcBef>
                <a:spcPts val="105"/>
              </a:spcBef>
            </a:pPr>
            <a:r>
              <a:rPr spc="-125" dirty="0"/>
              <a:t>Сроки </a:t>
            </a:r>
            <a:r>
              <a:rPr/>
              <a:t>и</a:t>
            </a:r>
            <a:r>
              <a:rPr spc="-575"/>
              <a:t> </a:t>
            </a:r>
            <a:r>
              <a:rPr lang="ru-RU" spc="-155" dirty="0" smtClean="0"/>
              <a:t>место </a:t>
            </a:r>
            <a:r>
              <a:rPr lang="ru-RU" spc="-155" dirty="0" smtClean="0"/>
              <a:t>ознакомления с результатами итогового сочинения</a:t>
            </a:r>
            <a:endParaRPr spc="-15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85787" y="1329563"/>
          <a:ext cx="8072755" cy="2769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3380"/>
                <a:gridCol w="6429375"/>
              </a:tblGrid>
              <a:tr h="16422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8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 b="1" dirty="0">
                          <a:solidFill>
                            <a:srgbClr val="001F5F"/>
                          </a:solidFill>
                          <a:latin typeface="Impact"/>
                          <a:cs typeface="Impact"/>
                        </a:rPr>
                        <a:t>КОГДА?</a:t>
                      </a:r>
                      <a:endParaRPr sz="2800">
                        <a:latin typeface="Impact"/>
                        <a:cs typeface="Impact"/>
                      </a:endParaRPr>
                    </a:p>
                  </a:txBody>
                  <a:tcPr marL="0" marR="0" marT="0" marB="0">
                    <a:lnR w="12700">
                      <a:solidFill>
                        <a:srgbClr val="800000"/>
                      </a:solidFill>
                      <a:prstDash val="solid"/>
                    </a:lnR>
                    <a:lnB w="12700">
                      <a:solidFill>
                        <a:srgbClr val="8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8140" indent="-267335">
                        <a:lnSpc>
                          <a:spcPts val="3810"/>
                        </a:lnSpc>
                        <a:spcBef>
                          <a:spcPts val="345"/>
                        </a:spcBef>
                        <a:buFont typeface="Wingdings"/>
                        <a:buChar char=""/>
                        <a:tabLst>
                          <a:tab pos="358775" algn="l"/>
                        </a:tabLst>
                      </a:pPr>
                      <a:r>
                        <a:rPr lang="ru-RU" sz="2200" b="1" spc="-15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не позднее, чем через семь календарных дней после проведения итогового сочинения (изложения).</a:t>
                      </a:r>
                      <a:endParaRPr sz="2200" b="1" spc="-15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800000"/>
                      </a:solidFill>
                      <a:prstDash val="solid"/>
                    </a:lnL>
                    <a:lnB w="12700">
                      <a:solidFill>
                        <a:srgbClr val="800000"/>
                      </a:solidFill>
                      <a:prstDash val="solid"/>
                    </a:lnB>
                  </a:tcPr>
                </a:tc>
              </a:tr>
              <a:tr h="11276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0"/>
                        </a:spcBef>
                      </a:pPr>
                      <a:r>
                        <a:rPr sz="2800" b="1" spc="5" dirty="0">
                          <a:solidFill>
                            <a:srgbClr val="001F5F"/>
                          </a:solidFill>
                          <a:latin typeface="Impact"/>
                          <a:cs typeface="Impact"/>
                        </a:rPr>
                        <a:t>ГДЕ?</a:t>
                      </a:r>
                      <a:endParaRPr sz="2800">
                        <a:latin typeface="Impact"/>
                        <a:cs typeface="Impact"/>
                      </a:endParaRPr>
                    </a:p>
                  </a:txBody>
                  <a:tcPr marL="0" marR="0" marT="349250" marB="0">
                    <a:lnR w="12700">
                      <a:solidFill>
                        <a:srgbClr val="800000"/>
                      </a:solidFill>
                      <a:prstDash val="solid"/>
                    </a:lnR>
                    <a:lnT w="12700">
                      <a:solidFill>
                        <a:srgbClr val="800000"/>
                      </a:solidFill>
                      <a:prstDash val="solid"/>
                    </a:lnT>
                    <a:lnB w="12700">
                      <a:solidFill>
                        <a:srgbClr val="8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8140" indent="-267335">
                        <a:lnSpc>
                          <a:spcPct val="100000"/>
                        </a:lnSpc>
                        <a:spcBef>
                          <a:spcPts val="1730"/>
                        </a:spcBef>
                        <a:buFont typeface="Wingdings"/>
                        <a:buChar char=""/>
                        <a:tabLst>
                          <a:tab pos="358775" algn="l"/>
                          <a:tab pos="3931285" algn="l"/>
                        </a:tabLst>
                      </a:pPr>
                      <a:r>
                        <a:rPr sz="2200" b="1" spc="-15" smtClean="0">
                          <a:latin typeface="Times New Roman"/>
                          <a:cs typeface="Times New Roman"/>
                        </a:rPr>
                        <a:t>выпускники</a:t>
                      </a:r>
                      <a:r>
                        <a:rPr sz="2200" b="1" spc="1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20" smtClean="0">
                          <a:latin typeface="Times New Roman"/>
                          <a:cs typeface="Times New Roman"/>
                        </a:rPr>
                        <a:t>текущего</a:t>
                      </a:r>
                      <a:r>
                        <a:rPr sz="2200" b="1" spc="45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35" smtClean="0">
                          <a:latin typeface="Times New Roman"/>
                          <a:cs typeface="Times New Roman"/>
                        </a:rPr>
                        <a:t>года	</a:t>
                      </a:r>
                      <a:r>
                        <a:rPr sz="2200" b="1" spc="-5" smtClean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2200" b="1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5" smtClean="0">
                          <a:latin typeface="Times New Roman"/>
                          <a:cs typeface="Times New Roman"/>
                        </a:rPr>
                        <a:t>школа</a:t>
                      </a:r>
                      <a:endParaRPr sz="2200" smtClean="0">
                        <a:latin typeface="Times New Roman"/>
                        <a:cs typeface="Times New Roman"/>
                      </a:endParaRPr>
                    </a:p>
                    <a:p>
                      <a:pPr marL="358140" indent="-267335">
                        <a:lnSpc>
                          <a:spcPct val="100000"/>
                        </a:lnSpc>
                        <a:buFont typeface="Wingdings"/>
                        <a:buChar char=""/>
                        <a:tabLst>
                          <a:tab pos="358775" algn="l"/>
                        </a:tabLst>
                      </a:pPr>
                      <a:r>
                        <a:rPr sz="2200" b="1" spc="-5" smtClean="0">
                          <a:latin typeface="Times New Roman"/>
                          <a:cs typeface="Times New Roman"/>
                        </a:rPr>
                        <a:t>ВПЛ – определяет </a:t>
                      </a:r>
                      <a:r>
                        <a:rPr sz="2200" b="1" spc="-30" smtClean="0">
                          <a:latin typeface="Times New Roman"/>
                          <a:cs typeface="Times New Roman"/>
                        </a:rPr>
                        <a:t>УО</a:t>
                      </a: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219710" marB="0">
                    <a:lnL w="12700">
                      <a:solidFill>
                        <a:srgbClr val="800000"/>
                      </a:solidFill>
                      <a:prstDash val="solid"/>
                    </a:lnL>
                    <a:lnT w="12700">
                      <a:solidFill>
                        <a:srgbClr val="800000"/>
                      </a:solidFill>
                      <a:prstDash val="solid"/>
                    </a:lnT>
                    <a:lnB w="12700">
                      <a:solidFill>
                        <a:srgbClr val="8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30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Сроки и место ознакомления с результатами итогового сочинения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1111</dc:creator>
  <cp:lastModifiedBy>Учитель</cp:lastModifiedBy>
  <cp:revision>3</cp:revision>
  <dcterms:created xsi:type="dcterms:W3CDTF">2020-09-30T12:29:02Z</dcterms:created>
  <dcterms:modified xsi:type="dcterms:W3CDTF">2021-06-25T09:21:24Z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2018-11-21T00:00:00Z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2020-09-30T00:00:00Z</vt:filetime>
  </property>
</Properties>
</file>